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7" r:id="rId8"/>
    <p:sldId id="266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0BF2-C9BD-4B7B-AE0B-90887AFC71EE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Частное профессиональное образовательное учреждение «СЕВЕРО-КАВКАЗСКИЙ КОЛЛЕДЖ ИННОВАЦИОННЫХ ТЕХНОЛОГИЙ»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Личная жизнь: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1841 г. в возрасте пятидесяти восьми лет женился на 18-летней дочери живописца Евграфа Романовича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Рейтерна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Елизавете. Имел сына Павла – живописца; и дочь Александру, фрейлину, замужем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Верманом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626" y="2481102"/>
            <a:ext cx="7503588" cy="39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Смерть: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концу жизни ослеп. Умер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Баден-Бадене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Похоронен в Александро-Невской лавре в Санкт-Петербурге.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Санкт-Петербург,_Тихвинское_кладбище,_могила_В.А._Жуковског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988840"/>
            <a:ext cx="4464496" cy="33483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2124743"/>
            <a:ext cx="5616624" cy="47332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04665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Василий Жуковский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поэт, переводчик и критик. Поэт родился 9 февраля 1783 года в селе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Мишенском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Тульской губернии. Сын помещика Афанасия Ивановича Бунина и его крепостной, пленной турчанки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Сальхи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России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Сальха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выучила русский язык и приняла крещение с именем Елизавета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Дементьевна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3851920" y="-55171"/>
            <a:ext cx="5292080" cy="69131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Фамилию и отчество Жуковский получил от друга Бунина Андрея Григорьевича Жуковского. Жена Афанасия Ивановича Мария Григорьевна приняла в свою семью незаконнорожденного ребенка и воспитывала как родного сына. Однако это усыновление не давало право на дворянство, и, чтобы обеспечить мальчику соответствующий статус, его фиктивно зачислили в гусарский полк, где ребенок получил чин прапорщика и личное дворянство.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2642946"/>
            <a:ext cx="3960440" cy="2970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получил в московском благородном пансионе и в Главном народном училище Тулы, откуда был исключен за неуспеваемость. С 1797 по 1800 г. учился в Московском благородном пансионе, по окончании которого служить не стал, а поселился в селе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Мишенском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занятия самообразованием.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2996952"/>
            <a:ext cx="2808312" cy="19939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Литературную деятельность Жуковский начал в 1797 г., еще учась в пансионе. В 1802 г. в «Вестнике Европы» был помещен его перевод произведения Грея «Сельское кладбище, обративший на себя внимание литературной общественности. В 1808 г. вышла из печати его знаменитая баллада «Людмила», положившая начало романтизму в русской литературе.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screen"/>
          <a:srcRect b="28580"/>
          <a:stretch>
            <a:fillRect/>
          </a:stretch>
        </p:blipFill>
        <p:spPr>
          <a:xfrm>
            <a:off x="611560" y="2924944"/>
            <a:ext cx="2232248" cy="26794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196751"/>
            <a:ext cx="3459234" cy="42271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052736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1812 г. со вступлением французских войск на территорию России, вступил в ополчение, где продолжал свои литературные занятия и написал балладу «Светлана», имевшую большой успех. В начале 1813 г. поэт заболел тифом и вышел в отставку.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4" y="3714752"/>
            <a:ext cx="2231678" cy="27438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1817 г. Жуковский был приглашен ко двору для преподавания русского языка великой княгине Александре Федоровне, жене будущего императора Николая I. С 1824 г. был воспитателем наследника престола Александра Николаевича, будущего императора Александра II. Со своим воспитанником поэт объездил всю Россию, часть Сибири и Западную Европу. Современники говорили, что влияние Жуковского на цесаревича было благотворным.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3174" y="3796212"/>
            <a:ext cx="3714776" cy="30617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48478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жизни Жуковским было написано семь сказок, в основе которых как европейские, так и русские народные сюжеты.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24744"/>
            <a:ext cx="3456384" cy="428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3500438"/>
            <a:ext cx="4929717" cy="30810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началось всё в Царском Селе в 1831 году. Именно там Василий Жуковский и его близкий друг Александр Пушкин вступили в поэтическое состязание: кто лучше напишет сказку, подобную народной. Василий Андреевич тогда написал «Сказку о царе Берендее» и сказку «Спящая царевна». Александр Пушкин – «Сказку о царе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а в 1833 году – «Сказку о мёртвой царевне и о семи богатырях».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469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HP</cp:lastModifiedBy>
  <cp:revision>13</cp:revision>
  <dcterms:created xsi:type="dcterms:W3CDTF">2015-03-27T15:17:32Z</dcterms:created>
  <dcterms:modified xsi:type="dcterms:W3CDTF">2023-02-06T13:59:42Z</dcterms:modified>
</cp:coreProperties>
</file>