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BBB35-FCAF-4E4E-8992-009FFFC54ED0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28559-3307-4F62-AB06-90F16F0D53D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28559-3307-4F62-AB06-90F16F0D53D6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126A3-7D7B-479F-B276-BC456245C4A4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9D77-1500-4846-A500-B18EC098017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7683" y="0"/>
            <a:ext cx="99616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166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166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2885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8598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357166"/>
            <a:ext cx="10724060" cy="602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571480"/>
            <a:ext cx="10088746" cy="56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185766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44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166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14544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Экран (4:3)</PresentationFormat>
  <Paragraphs>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2</cp:revision>
  <dcterms:created xsi:type="dcterms:W3CDTF">2020-02-14T10:29:56Z</dcterms:created>
  <dcterms:modified xsi:type="dcterms:W3CDTF">2020-02-14T10:51:12Z</dcterms:modified>
</cp:coreProperties>
</file>